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56" r:id="rId3"/>
    <p:sldId id="257" r:id="rId4"/>
    <p:sldId id="258" r:id="rId5"/>
    <p:sldId id="264" r:id="rId6"/>
    <p:sldId id="259" r:id="rId7"/>
    <p:sldId id="266" r:id="rId8"/>
    <p:sldId id="260" r:id="rId9"/>
    <p:sldId id="262" r:id="rId10"/>
    <p:sldId id="263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1"/>
  </p:normalViewPr>
  <p:slideViewPr>
    <p:cSldViewPr snapToGrid="0" snapToObjects="1">
      <p:cViewPr varScale="1">
        <p:scale>
          <a:sx n="107" d="100"/>
          <a:sy n="107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83BA70-299F-1943-A955-1E4A43754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4449644-556A-274E-AFAB-52BDD07D4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4BDA117-FA7E-634D-9049-F4B2085ED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7450D-BFBA-934C-910F-676E8B5DC6C2}" type="datetimeFigureOut">
              <a:rPr lang="cs-CZ" smtClean="0"/>
              <a:t>07.05.2021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22DF46-B177-3E4F-B52D-47BFE7B3C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D02739E-B215-314E-B4D9-D7CC10125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D7CE9-9713-2544-B176-EA25C612BA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3153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F291F6-201B-AE4D-8CD2-F65946670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03ABEC6-DF5E-0A40-894A-0B0465CB08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4CF6FB6-4A23-5B4D-8791-2531BACD2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7450D-BFBA-934C-910F-676E8B5DC6C2}" type="datetimeFigureOut">
              <a:rPr lang="cs-CZ" smtClean="0"/>
              <a:t>07.05.2021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C66768C-9C15-E849-BEC6-AC75D998B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F6D2934-8DF2-B745-AB47-159E09057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D7CE9-9713-2544-B176-EA25C612BA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7951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3B58C99-C3BE-A548-B5FB-3E286BB62A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69669B7-8FB8-3941-B1D5-51F9DC4053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8E2A592-0447-1349-AEBD-38F8D5A67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7450D-BFBA-934C-910F-676E8B5DC6C2}" type="datetimeFigureOut">
              <a:rPr lang="cs-CZ" smtClean="0"/>
              <a:t>07.05.2021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D5C009B-C300-6547-A148-E97EE3E55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0102FA-4978-A64F-A039-34C7BD54C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D7CE9-9713-2544-B176-EA25C612BA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908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6A55D1-2443-F842-99BD-ADD83FC94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B50BB6-3E20-DC42-871E-7DC2FE608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792046-C24C-7240-B181-9E0A7946C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7450D-BFBA-934C-910F-676E8B5DC6C2}" type="datetimeFigureOut">
              <a:rPr lang="cs-CZ" smtClean="0"/>
              <a:t>07.05.2021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21CADA3-1192-BE41-8949-49F7924AF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D766C4-3201-024C-8A9D-E47EFBF5D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D7CE9-9713-2544-B176-EA25C612BA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6302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18D5F6-B4B6-BC49-8A31-6EAB97ED6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301F879-4990-B44A-B8C5-14FCDE586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659F39E-9529-C742-97EC-A84F4F19A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7450D-BFBA-934C-910F-676E8B5DC6C2}" type="datetimeFigureOut">
              <a:rPr lang="cs-CZ" smtClean="0"/>
              <a:t>07.05.2021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5E16C28-3BBD-5E4A-963B-86DD75702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DE64022-5227-A044-A0C0-76A4D0D34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D7CE9-9713-2544-B176-EA25C612BA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8887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7E6069-5107-3D41-B606-90FEDE263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316F52-2165-7F41-A49A-EF1131AC4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1046620-2F09-6C4D-8C7A-261E460B8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54A06E6-998E-5842-BD25-167210458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7450D-BFBA-934C-910F-676E8B5DC6C2}" type="datetimeFigureOut">
              <a:rPr lang="cs-CZ" smtClean="0"/>
              <a:t>07.05.2021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28B8D18-C42A-664E-947E-6A1D92A03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9E1820F-7AB8-6240-949A-41359B6A3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D7CE9-9713-2544-B176-EA25C612BA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5745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855A00-D78B-B34E-8BB0-30B04C110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BF0620F-9E21-DC4B-8837-368DF21AF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D8649D0-0848-2B42-8E37-F7B906D916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B43ED36-53D8-8745-A970-60D75C3537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0BC14A0-6962-8044-BAEE-6120FFD911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1FE15E7-8896-5C4F-A21E-F6EB28F9D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7450D-BFBA-934C-910F-676E8B5DC6C2}" type="datetimeFigureOut">
              <a:rPr lang="cs-CZ" smtClean="0"/>
              <a:t>07.05.2021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AA646E0-E743-7A4D-BBCF-FA9387356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4981F2D-E7A1-9B4D-8920-02AB085FA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D7CE9-9713-2544-B176-EA25C612BA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9506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E47D9A-FAF1-384C-81B5-8AE5ABEBC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80B1702-50B9-9940-BCC4-6ECE1D0BD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7450D-BFBA-934C-910F-676E8B5DC6C2}" type="datetimeFigureOut">
              <a:rPr lang="cs-CZ" smtClean="0"/>
              <a:t>07.05.2021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48180CD-D930-4346-8928-EF743BD2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A4DF8D7-F071-C343-9F5E-0C75E087C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D7CE9-9713-2544-B176-EA25C612BA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7947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321E898-17BA-D846-86EB-BE51CCE40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7450D-BFBA-934C-910F-676E8B5DC6C2}" type="datetimeFigureOut">
              <a:rPr lang="cs-CZ" smtClean="0"/>
              <a:t>07.05.2021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260F12D-D2C5-D040-A627-6D472235B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715E357-0AE5-6B47-8660-42B7BA6B9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D7CE9-9713-2544-B176-EA25C612BA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1966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0EF5B9-97B4-DE44-9467-F966BF3DC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4CD96A-1219-5D4D-8D90-08BEA834A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2352C0D-1E87-A14E-BF4F-BF823BEC0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D1029D7-961B-DE49-9FD3-59EE54B55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7450D-BFBA-934C-910F-676E8B5DC6C2}" type="datetimeFigureOut">
              <a:rPr lang="cs-CZ" smtClean="0"/>
              <a:t>07.05.2021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6AE0F23-46F9-C34C-90B1-11FDCA46E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B43BA8-FB73-8D4D-B099-8291DBE86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D7CE9-9713-2544-B176-EA25C612BA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169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3DE32F-E435-4442-907A-ED2D4CC76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2568213-BB29-8F4F-B6E5-E8FBA579E6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4C27FBA-03F7-1344-B839-F7FFC65F9D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E69E52E-C430-E642-A6FC-85AFBEA15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7450D-BFBA-934C-910F-676E8B5DC6C2}" type="datetimeFigureOut">
              <a:rPr lang="cs-CZ" smtClean="0"/>
              <a:t>07.05.2021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7C06E26-AD89-3242-94FF-D21CCB5CE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8781263-5C3A-9A4B-A544-47FF4455F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D7CE9-9713-2544-B176-EA25C612BA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5400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CF89ACA-BF43-F241-89D4-A0F415B6B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AE31BA3-1494-044F-9C34-B60161EC5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FA26342-FC1A-FB42-8F95-BC2541B264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7450D-BFBA-934C-910F-676E8B5DC6C2}" type="datetimeFigureOut">
              <a:rPr lang="cs-CZ" smtClean="0"/>
              <a:t>07.05.2021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629B68F-BD28-A04E-AC09-C80F457DA9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48F11D2-8CB2-4443-BA4D-D09EDD228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D7CE9-9713-2544-B176-EA25C612BA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3044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46D00B5-ED82-AB44-86E9-E0BC983CE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88" y="2360178"/>
            <a:ext cx="1131817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+mn-lt"/>
              </a:rPr>
              <a:t>   </a:t>
            </a:r>
            <a:r>
              <a:rPr lang="cs-CZ" sz="5400" b="1" dirty="0">
                <a:solidFill>
                  <a:schemeClr val="accent1"/>
                </a:solidFill>
                <a:latin typeface="+mn-lt"/>
              </a:rPr>
              <a:t>Přeložka silnic II/156 a II/157 – 3. etapa</a:t>
            </a:r>
            <a:br>
              <a:rPr lang="cs-CZ" sz="5400" b="1" dirty="0">
                <a:solidFill>
                  <a:schemeClr val="accent1"/>
                </a:solidFill>
                <a:latin typeface="+mn-lt"/>
              </a:rPr>
            </a:br>
            <a:r>
              <a:rPr lang="cs-CZ" sz="5400" b="1" dirty="0">
                <a:solidFill>
                  <a:schemeClr val="accent1"/>
                </a:solidFill>
                <a:latin typeface="+mn-lt"/>
              </a:rPr>
              <a:t>  Minulost, současný stav a budoucnost</a:t>
            </a:r>
          </a:p>
        </p:txBody>
      </p:sp>
    </p:spTree>
    <p:extLst>
      <p:ext uri="{BB962C8B-B14F-4D97-AF65-F5344CB8AC3E}">
        <p14:creationId xmlns:p14="http://schemas.microsoft.com/office/powerpoint/2010/main" val="4217822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80B6E145-097F-9244-8CF3-7E72680B2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953" y="1610183"/>
            <a:ext cx="7992932" cy="4993827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C1A34459-F004-D945-8D51-2257D2DE07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93941"/>
            <a:ext cx="105156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accent1"/>
                </a:solidFill>
                <a:latin typeface="+mn-lt"/>
              </a:rPr>
              <a:t>2020 snaha o nalezení řešení kruhové křižovatky, prodloužení tunelu až za </a:t>
            </a:r>
            <a:r>
              <a:rPr lang="cs-CZ" sz="2800" b="1" dirty="0" err="1">
                <a:solidFill>
                  <a:schemeClr val="accent1"/>
                </a:solidFill>
                <a:latin typeface="+mn-lt"/>
              </a:rPr>
              <a:t>vykřížení</a:t>
            </a:r>
            <a:r>
              <a:rPr lang="cs-CZ" sz="2800" b="1" dirty="0">
                <a:solidFill>
                  <a:schemeClr val="accent1"/>
                </a:solidFill>
                <a:latin typeface="+mn-lt"/>
              </a:rPr>
              <a:t> s Dobrovodskou nárůst cenových nákladů 2,5 </a:t>
            </a:r>
            <a:r>
              <a:rPr lang="cs-CZ" sz="2800" b="1" dirty="0" err="1">
                <a:solidFill>
                  <a:schemeClr val="accent1"/>
                </a:solidFill>
                <a:latin typeface="+mn-lt"/>
              </a:rPr>
              <a:t>mld</a:t>
            </a:r>
            <a:endParaRPr lang="cs-CZ" sz="2800" b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2532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6E4F160-7FD8-B444-9801-7FC8504EB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828" y="1184296"/>
            <a:ext cx="7968343" cy="551932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A3AECF0-7B72-DA47-86EE-32D80BD74766}"/>
              </a:ext>
            </a:extLst>
          </p:cNvPr>
          <p:cNvSpPr txBox="1"/>
          <p:nvPr/>
        </p:nvSpPr>
        <p:spPr>
          <a:xfrm>
            <a:off x="3135088" y="451262"/>
            <a:ext cx="5403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cs-CZ" sz="2800" b="1" dirty="0">
                <a:solidFill>
                  <a:schemeClr val="accent1"/>
                </a:solidFill>
              </a:rPr>
              <a:t>2001 prověřování možných variant </a:t>
            </a:r>
          </a:p>
        </p:txBody>
      </p:sp>
    </p:spTree>
    <p:extLst>
      <p:ext uri="{BB962C8B-B14F-4D97-AF65-F5344CB8AC3E}">
        <p14:creationId xmlns:p14="http://schemas.microsoft.com/office/powerpoint/2010/main" val="539499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55EF0F6-44F7-7744-B6B5-1776335B0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9324" y="1197230"/>
            <a:ext cx="7920842" cy="5383493"/>
          </a:xfr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E72EC50-EADC-A14F-916D-496E47D41C95}"/>
              </a:ext>
            </a:extLst>
          </p:cNvPr>
          <p:cNvSpPr txBox="1"/>
          <p:nvPr/>
        </p:nvSpPr>
        <p:spPr>
          <a:xfrm>
            <a:off x="2574969" y="451262"/>
            <a:ext cx="6568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800" b="1" dirty="0">
                <a:solidFill>
                  <a:schemeClr val="accent1"/>
                </a:solidFill>
              </a:rPr>
              <a:t>2005-2006 zpracování PD ve stupni DÚR</a:t>
            </a:r>
          </a:p>
        </p:txBody>
      </p:sp>
    </p:spTree>
    <p:extLst>
      <p:ext uri="{BB962C8B-B14F-4D97-AF65-F5344CB8AC3E}">
        <p14:creationId xmlns:p14="http://schemas.microsoft.com/office/powerpoint/2010/main" val="87873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63A4936-F20C-3143-A49A-E3ABBEB20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2545" y="1118655"/>
            <a:ext cx="8459191" cy="5611201"/>
          </a:xfr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5E1063B-3274-2142-9A6E-FB3E86EB4BE9}"/>
              </a:ext>
            </a:extLst>
          </p:cNvPr>
          <p:cNvSpPr txBox="1"/>
          <p:nvPr/>
        </p:nvSpPr>
        <p:spPr>
          <a:xfrm>
            <a:off x="2042551" y="451262"/>
            <a:ext cx="7956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800" b="1" dirty="0">
                <a:solidFill>
                  <a:schemeClr val="accent1"/>
                </a:solidFill>
              </a:rPr>
              <a:t>2006 získání pravomocného ÚR- 2007 zahájení DSP </a:t>
            </a:r>
          </a:p>
        </p:txBody>
      </p:sp>
    </p:spTree>
    <p:extLst>
      <p:ext uri="{BB962C8B-B14F-4D97-AF65-F5344CB8AC3E}">
        <p14:creationId xmlns:p14="http://schemas.microsoft.com/office/powerpoint/2010/main" val="3169077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5E1063B-3274-2142-9A6E-FB3E86EB4BE9}"/>
              </a:ext>
            </a:extLst>
          </p:cNvPr>
          <p:cNvSpPr txBox="1"/>
          <p:nvPr/>
        </p:nvSpPr>
        <p:spPr>
          <a:xfrm>
            <a:off x="985652" y="451262"/>
            <a:ext cx="10177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800" b="1" dirty="0">
                <a:solidFill>
                  <a:schemeClr val="accent1"/>
                </a:solidFill>
              </a:rPr>
              <a:t>2010 zrušeno ÚR a snaha o vykoupení nemovitostí v Dobrovodské 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0190EA87-E320-7A48-80E4-0FBB1D3301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3179" y="1217749"/>
            <a:ext cx="7859486" cy="5188989"/>
          </a:xfrm>
        </p:spPr>
      </p:pic>
    </p:spTree>
    <p:extLst>
      <p:ext uri="{BB962C8B-B14F-4D97-AF65-F5344CB8AC3E}">
        <p14:creationId xmlns:p14="http://schemas.microsoft.com/office/powerpoint/2010/main" val="3881659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FEDBE22-79AF-6D40-B74E-059ADA309097}"/>
              </a:ext>
            </a:extLst>
          </p:cNvPr>
          <p:cNvSpPr txBox="1"/>
          <p:nvPr/>
        </p:nvSpPr>
        <p:spPr>
          <a:xfrm>
            <a:off x="594462" y="451262"/>
            <a:ext cx="10889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800" b="1" dirty="0">
                <a:solidFill>
                  <a:schemeClr val="accent1"/>
                </a:solidFill>
              </a:rPr>
              <a:t>2016 zpracování technického posouzení v ose Průmyslová –Plynárenská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FB46CA4-3E79-A44B-A77D-7E408D073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362" y="1346755"/>
            <a:ext cx="8150711" cy="505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58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80BD7AC-69C4-DD47-A82D-F2E0E57FF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989" y="974482"/>
            <a:ext cx="8653716" cy="555880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FEDBE22-79AF-6D40-B74E-059ADA309097}"/>
              </a:ext>
            </a:extLst>
          </p:cNvPr>
          <p:cNvSpPr txBox="1"/>
          <p:nvPr/>
        </p:nvSpPr>
        <p:spPr>
          <a:xfrm>
            <a:off x="1196891" y="451262"/>
            <a:ext cx="9279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800" b="1" dirty="0">
                <a:solidFill>
                  <a:schemeClr val="accent1"/>
                </a:solidFill>
              </a:rPr>
              <a:t>02/2019 zadání zpracování DÚR včetně inženýrské činnosti</a:t>
            </a:r>
          </a:p>
        </p:txBody>
      </p:sp>
    </p:spTree>
    <p:extLst>
      <p:ext uri="{BB962C8B-B14F-4D97-AF65-F5344CB8AC3E}">
        <p14:creationId xmlns:p14="http://schemas.microsoft.com/office/powerpoint/2010/main" val="632103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CEDF3D1-6004-1948-BA9D-E3AF99427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76" y="2072589"/>
            <a:ext cx="5490711" cy="426674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8E02473-7E2C-1E4A-B123-C4DC9667A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679" y="2004123"/>
            <a:ext cx="5225142" cy="440367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E5905A4-18F3-894B-8C6A-CA0C4D27E7FF}"/>
              </a:ext>
            </a:extLst>
          </p:cNvPr>
          <p:cNvSpPr txBox="1"/>
          <p:nvPr/>
        </p:nvSpPr>
        <p:spPr>
          <a:xfrm>
            <a:off x="1215008" y="795513"/>
            <a:ext cx="92797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accent1"/>
                </a:solidFill>
              </a:rPr>
              <a:t>09/2019 ověření a porovnání šikmé a kolmé varianty a definitivní rozhodnutí pokračovat v šikmé</a:t>
            </a:r>
          </a:p>
        </p:txBody>
      </p:sp>
    </p:spTree>
    <p:extLst>
      <p:ext uri="{BB962C8B-B14F-4D97-AF65-F5344CB8AC3E}">
        <p14:creationId xmlns:p14="http://schemas.microsoft.com/office/powerpoint/2010/main" val="1827835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0872B11-CECB-DB42-930E-3DDAE80019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1927" y="1603169"/>
            <a:ext cx="8063346" cy="4984851"/>
          </a:xfr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9D57651-75F7-0947-8493-67A3C051E7B5}"/>
              </a:ext>
            </a:extLst>
          </p:cNvPr>
          <p:cNvSpPr txBox="1"/>
          <p:nvPr/>
        </p:nvSpPr>
        <p:spPr>
          <a:xfrm>
            <a:off x="760019" y="522381"/>
            <a:ext cx="10162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accent1"/>
                </a:solidFill>
              </a:rPr>
              <a:t>Záměr SŽ v této lokalitě- podchod pod kolejištěm a parkovací dům </a:t>
            </a:r>
          </a:p>
        </p:txBody>
      </p:sp>
    </p:spTree>
    <p:extLst>
      <p:ext uri="{BB962C8B-B14F-4D97-AF65-F5344CB8AC3E}">
        <p14:creationId xmlns:p14="http://schemas.microsoft.com/office/powerpoint/2010/main" val="368674037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110</Words>
  <Application>Microsoft Macintosh PowerPoint</Application>
  <PresentationFormat>Širokoúhlá obrazovka</PresentationFormat>
  <Paragraphs>10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Motiv Office</vt:lpstr>
      <vt:lpstr>   Přeložka silnic II/156 a II/157 – 3. etapa   Minulost, současný stav a budoucnost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2020 snaha o nalezení řešení kruhové křižovatky, prodloužení tunelu až za vykřížení s Dobrovodskou nárůst cenových nákladů 2,5 mld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 Kuba</dc:creator>
  <cp:lastModifiedBy>Martin Kuba</cp:lastModifiedBy>
  <cp:revision>10</cp:revision>
  <dcterms:created xsi:type="dcterms:W3CDTF">2021-05-06T20:59:10Z</dcterms:created>
  <dcterms:modified xsi:type="dcterms:W3CDTF">2021-05-07T06:18:16Z</dcterms:modified>
</cp:coreProperties>
</file>