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67" r:id="rId5"/>
    <p:sldId id="268" r:id="rId6"/>
    <p:sldId id="269" r:id="rId7"/>
    <p:sldId id="271" r:id="rId8"/>
    <p:sldId id="260" r:id="rId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rgbClr val="003F7E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7E"/>
    <a:srgbClr val="003972"/>
    <a:srgbClr val="003060"/>
    <a:srgbClr val="0033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6339" autoAdjust="0"/>
  </p:normalViewPr>
  <p:slideViewPr>
    <p:cSldViewPr>
      <p:cViewPr varScale="1">
        <p:scale>
          <a:sx n="73" d="100"/>
          <a:sy n="73" d="100"/>
        </p:scale>
        <p:origin x="12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592F06-84A3-4398-5407-8CE9A32EF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339B71-40CF-A6E7-7351-00F4624D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2D6C00-EEA1-5925-FDCC-B3F1FB771D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9938D-9BFC-4DAE-BDFC-FBC00142FF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4056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7C4A8-3ADA-631C-7DAD-3DEA95181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FD61A4-A172-3614-2217-A8C00395B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6EF535-CD5D-14FA-26F9-FB13679879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7402-9EF6-4A77-8330-49025FDA12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0541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60C0B9-E6CF-442C-1688-A18A1ED2F2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B75264-7756-B518-7C60-67A8CB77A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D2F2BF-03A7-236C-3E93-3AC79E747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C3E82-718E-4BF4-93EF-EE0EC532771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0405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dpis, klipar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nline obrázek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0A87D6-884E-A180-0458-EC9B43E55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C868FF-B8D3-1369-4341-1E10A0821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B05EF9-CD7E-84B0-E600-B6E31404E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FBDFE-B469-4548-92E0-4E38F6B556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2747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AEC071-CE6F-B584-8669-11C902DBC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7D9D6E-4F2F-AE6D-AE5D-1F27BA432A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5A9A32-B944-5E60-A00F-CE7E623F7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5B10F-7AAC-46E4-A405-413DEE3394E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9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FC0843-1A06-EFD8-2CD2-0C5F0B004A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B91B4A-DC53-BABA-5736-56DDBE7DA1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9BB18A-6358-40B1-4CA5-ADF3F8521C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E00E9-8792-44A6-989C-5B6460035BD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541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47B9A1-EC00-A268-DC45-908E2EC8E7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E3283E-BA27-2BA9-7ADA-108D300E82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FC668E-7559-0082-E946-C3C204E21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0D7F9-B3A7-44EB-A3D2-32FBDC2339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800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F85120-0DC1-349D-42E4-EC24E602E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8B259C-67EF-1B12-2FD2-72FC68BC5F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AF319E4-BF83-5F54-E7C1-BFCC7CD730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A8AF7-D041-4473-B9DD-A8373BDB4DA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8327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2A3B44-DCE6-66CD-4BC7-DE8E74291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EEF021-3068-A850-7838-8D2CD27D9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DA411EF-EAAA-5C45-F637-6C35C5BD3A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D0FFB-85AC-4090-A06E-8496557E30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6983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BC4203-64F1-040E-855D-90243DD1C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D1EE66-0045-3658-21BB-5C51B2A2D2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9B7BA9-2C0E-8F51-8995-83DDC234B7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B958-F385-4334-B3F9-08182ED764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537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53C6A8-9B2D-833A-0D30-EC16A3B7C5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13508-5719-30E7-34CD-94A1CA76A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413BFD-47C7-8D7F-CB29-97C80B40C9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31CD3-A00B-45D5-A798-60F0E541F43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7424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7BD1DB-E2C1-7902-B710-AD9F6DC7E4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8CE849-ECB9-BB62-4DEF-E786235026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3C750-E786-F5E8-FC48-32CEA20630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291A9-FA66-4368-B8F3-4213F2C899A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669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BC76B2-9742-E8D7-7E6B-909CF8E42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DB68108-0129-15AB-AC81-7027C9EBF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F520E53-B8CD-E5FF-45A8-1D687F05A6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CA8051-2AF2-CF3D-3F5B-BBE1ADC8E7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379385-DDE2-4F29-4402-E3CC9DABC8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922015BB-533A-4B7A-A8A8-0B5D3C9DB0C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A307D30-BA25-9454-5A96-EC0BE0749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>
            <a:extLst>
              <a:ext uri="{FF2B5EF4-FFF2-40B4-BE49-F238E27FC236}">
                <a16:creationId xmlns:a16="http://schemas.microsoft.com/office/drawing/2014/main" id="{498030D3-AE21-C95F-4BE7-FA9860B08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990600"/>
            <a:ext cx="570388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36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>
                <a:solidFill>
                  <a:srgbClr val="003F7E"/>
                </a:solidFill>
                <a:latin typeface="Arial" panose="020B0604020202020204" pitchFamily="34" charset="0"/>
              </a:rPr>
              <a:t>Mgr. Pavel Klíma, náměstek hejtmana pro školství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CCB08283-7D13-095B-5C40-4D153856B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9688"/>
            <a:ext cx="9144000" cy="427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Proč změna?</a:t>
            </a:r>
          </a:p>
          <a:p>
            <a:pPr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 2023 odhalil 2 nedostatky, na kterých se shodly kraje s MŠMT:</a:t>
            </a:r>
          </a:p>
          <a:p>
            <a:pPr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nedostatečné kapacity SŠ na některých územích,</a:t>
            </a: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příčinou chaosu je zastaralý papírový způsob zápisových lístků spojený s desetidenní lhůtou umístění žáka na SŠ, (problém v celé ČR, příklady máme i na jihu), proto elektronizace.</a:t>
            </a: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cs-CZ" altLang="cs-CZ" sz="40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přihlášky</a:t>
            </a:r>
          </a:p>
          <a:p>
            <a:pPr algn="ctr" eaLnBrk="1" hangingPunct="1"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 a není to málo, Antone Pavloviči?</a:t>
            </a:r>
          </a:p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3: Kompromis, který se vyhodnotí v červnu 2024.</a:t>
            </a:r>
          </a:p>
          <a:p>
            <a:pPr eaLnBrk="1" hangingPunct="1"/>
            <a:r>
              <a:rPr lang="cs-CZ" altLang="cs-CZ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Elektronicky !!!</a:t>
            </a:r>
          </a:p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448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cs-CZ" altLang="cs-CZ" sz="40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Prioritizace 3 oborů</a:t>
            </a:r>
          </a:p>
          <a:p>
            <a:pPr marL="0" indent="0" eaLnBrk="1" hangingPunct="1"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předpoklad rapidního </a:t>
            </a:r>
            <a:r>
              <a:rPr lang="cs-CZ" altLang="cs-CZ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snížení odvolání </a:t>
            </a: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 KÚ, </a:t>
            </a:r>
          </a:p>
          <a:p>
            <a:pPr marL="0" indent="0" eaLnBrk="1" hangingPunct="1"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altLang="cs-CZ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JČK v roce 2023 jich bylo cca 400</a:t>
            </a: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!!!</a:t>
            </a: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95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</a:p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zápisovým lístkům</a:t>
            </a:r>
          </a:p>
          <a:p>
            <a:pPr marL="0" indent="0" algn="ctr" eaLnBrk="1" hangingPunct="1"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končí doba papírová</a:t>
            </a:r>
          </a:p>
          <a:p>
            <a:pPr marL="0" indent="0" algn="ctr" eaLnBrk="1" hangingPunct="1"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Zrychlení procesu, ukončení nedůstojného přebíhání rodičů mezi školami,</a:t>
            </a:r>
          </a:p>
          <a:p>
            <a:pPr eaLnBrk="1" hangingPunct="1"/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odpadá nejistota rodičů, žáků i ředitelů škol.</a:t>
            </a: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828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Stihne se to?</a:t>
            </a:r>
          </a:p>
          <a:p>
            <a:pPr algn="ctr" eaLnBrk="1" hangingPunct="1">
              <a:buFontTx/>
              <a:buNone/>
            </a:pPr>
            <a:endParaRPr lang="cs-CZ" altLang="cs-CZ" sz="40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Legislativně: Návrh zákona již leží ve Sněmovně s kladným vyjádřením vlády, existuje dohoda </a:t>
            </a:r>
            <a:r>
              <a:rPr lang="cs-CZ" altLang="cs-CZ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</a:t>
            </a: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parlamentních stran, že jej schválíme ve zrychleném režimu.</a:t>
            </a:r>
          </a:p>
          <a:p>
            <a:pPr eaLnBrk="1" hangingPunct="1">
              <a:buFontTx/>
              <a:buNone/>
            </a:pPr>
            <a:endParaRPr lang="cs-CZ" altLang="cs-CZ" sz="18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Technicky: Ředitel Cermatu se zaručil za úspěšné zvládnutí.</a:t>
            </a: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36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66AFDC-B466-37E1-2841-30FA1C8F3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609600"/>
            <a:ext cx="5562600" cy="1143000"/>
          </a:xfrm>
        </p:spPr>
        <p:txBody>
          <a:bodyPr/>
          <a:lstStyle/>
          <a:p>
            <a:pPr algn="l" eaLnBrk="1" hangingPunct="1"/>
            <a:r>
              <a:rPr lang="cs-CZ" altLang="cs-CZ" sz="2800" b="1">
                <a:solidFill>
                  <a:srgbClr val="003F7E"/>
                </a:solidFill>
                <a:latin typeface="Arial" panose="020B0604020202020204" pitchFamily="34" charset="0"/>
              </a:rPr>
              <a:t>Přijímací řízení pro školní rok 2024/2025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D42573-9A12-A46F-C0C6-8AD90F91CD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981200"/>
            <a:ext cx="76200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Chcete být v obraze</a:t>
            </a:r>
          </a:p>
          <a:p>
            <a:pPr algn="ctr" eaLnBrk="1" hangingPunct="1">
              <a:buFontTx/>
              <a:buNone/>
            </a:pPr>
            <a:r>
              <a:rPr lang="cs-CZ" altLang="cs-CZ" sz="40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(nejen v Jihočeském kraji)?</a:t>
            </a:r>
          </a:p>
          <a:p>
            <a:pPr algn="ctr" eaLnBrk="1" hangingPunct="1">
              <a:buFontTx/>
              <a:buNone/>
            </a:pPr>
            <a:endParaRPr lang="cs-CZ" altLang="cs-CZ" sz="4000" b="1" dirty="0">
              <a:solidFill>
                <a:srgbClr val="003F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r>
              <a:rPr lang="cs-CZ" altLang="cs-CZ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Sledujte JIHOSKOP</a:t>
            </a:r>
          </a:p>
          <a:p>
            <a:pPr algn="ctr" eaLnBrk="1" hangingPunct="1">
              <a:buFontTx/>
              <a:buNone/>
            </a:pPr>
            <a:r>
              <a:rPr lang="cs-CZ" altLang="cs-CZ" sz="1800" b="1" dirty="0" err="1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JIHOčeský</a:t>
            </a: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1800" b="1" dirty="0" err="1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ŠKOLský</a:t>
            </a: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Portál</a:t>
            </a:r>
          </a:p>
          <a:p>
            <a:pPr algn="ctr" eaLnBrk="1" hangingPunct="1">
              <a:buFontTx/>
              <a:buNone/>
            </a:pPr>
            <a:r>
              <a:rPr lang="cs-CZ" altLang="cs-CZ" sz="1800" b="1" dirty="0">
                <a:solidFill>
                  <a:srgbClr val="003F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www.jihoskop.cz</a:t>
            </a: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cs-CZ" altLang="cs-CZ" sz="1000" dirty="0">
              <a:solidFill>
                <a:srgbClr val="003F7E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FF932DA0-62D2-21BA-6F42-B47008E29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133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7988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257DA79F-42F9-C317-E5B6-2B5FBAF0D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>
            <a:extLst>
              <a:ext uri="{FF2B5EF4-FFF2-40B4-BE49-F238E27FC236}">
                <a16:creationId xmlns:a16="http://schemas.microsoft.com/office/drawing/2014/main" id="{B78D43B7-A84C-A56A-2DAD-2AC29F0C2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76800"/>
            <a:ext cx="61722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>
                <a:solidFill>
                  <a:srgbClr val="003F7E"/>
                </a:solidFill>
                <a:latin typeface="Arial" panose="020B0604020202020204" pitchFamily="34" charset="0"/>
              </a:rPr>
              <a:t>Děkuji za pozornost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cs-CZ" altLang="cs-CZ">
                <a:solidFill>
                  <a:srgbClr val="003F7E"/>
                </a:solidFill>
                <a:latin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000" b="0" i="0" u="none" strike="noStrike" cap="none" normalizeH="0" baseline="0" smtClean="0">
            <a:ln>
              <a:noFill/>
            </a:ln>
            <a:solidFill>
              <a:srgbClr val="003F7E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244</Words>
  <Application>Microsoft Office PowerPoint</Application>
  <PresentationFormat>Předvádění na obrazovce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Prezentace aplikace PowerPoint</vt:lpstr>
      <vt:lpstr>Přijímací řízení pro školní rok 2024/2025</vt:lpstr>
      <vt:lpstr>Přijímací řízení pro školní rok 2024/2025</vt:lpstr>
      <vt:lpstr>Přijímací řízení pro školní rok 2024/2025</vt:lpstr>
      <vt:lpstr>Přijímací řízení pro školní rok 2024/2025</vt:lpstr>
      <vt:lpstr>Přijímací řízení pro školní rok 2024/2025</vt:lpstr>
      <vt:lpstr>Přijímací řízení pro školní rok 2024/2025</vt:lpstr>
      <vt:lpstr>Prezentace aplikace PowerPoint</vt:lpstr>
    </vt:vector>
  </TitlesOfParts>
  <Company>KUJC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Mgr. Bohumír Mach</dc:creator>
  <cp:lastModifiedBy>Klíma Pavel</cp:lastModifiedBy>
  <cp:revision>20</cp:revision>
  <dcterms:created xsi:type="dcterms:W3CDTF">2010-02-05T10:36:31Z</dcterms:created>
  <dcterms:modified xsi:type="dcterms:W3CDTF">2023-10-15T14:17:51Z</dcterms:modified>
</cp:coreProperties>
</file>